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ac9ea38b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ac9ea38b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ac9ea38b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ac9ea38b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1766a6ba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1766a6b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1766a6b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1766a6b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1766a6b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1766a6b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ac9ea38b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ac9ea38b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ac9ea38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ac9ea38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ac9ea38b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ac9ea38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ac9ea38b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ac9ea38b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ac9ea38b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ac9ea38b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ac97627ea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ac97627ea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1766a6ba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1766a6ba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ac9ea38b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ac9ea38b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3530068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3530068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3530068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3530068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ac9ea38b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ac9ea38b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3530068f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3530068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1766a6b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1766a6b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1766a6b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1766a6b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loud.google.com/bigquery-ml/docs/introduction#supported_models_i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37025"/>
            <a:ext cx="84177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Data Lake on GCP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School of Creative Technologies, The University of Bolton,UK</a:t>
            </a:r>
            <a:r>
              <a:rPr lang="en-GB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157375" y="2342025"/>
            <a:ext cx="4728900" cy="13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</a:t>
            </a:r>
            <a:r>
              <a:rPr lang="en-GB" sz="2400"/>
              <a:t> 07-April-2022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Ankit Mishra &amp; Anmol Kankariya 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8975"/>
            <a:ext cx="2585907" cy="8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300" y="4238975"/>
            <a:ext cx="1666707" cy="9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BigQuery is so fast ?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Columnar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Tree structure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75" y="2088825"/>
            <a:ext cx="7742050" cy="25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Ingestion services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GCS Transfer 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BigQuery Transfer 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Composer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Dataproc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Pub-sub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AI Platform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rgbClr val="202124"/>
                </a:solidFill>
                <a:highlight>
                  <a:schemeClr val="lt1"/>
                </a:highlight>
              </a:rPr>
              <a:t>Cloud SQL to BigQuery Use Case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625" y="76650"/>
            <a:ext cx="6460999" cy="50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164500" y="175475"/>
            <a:ext cx="48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RDBMS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164500" y="175475"/>
            <a:ext cx="48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Warehouse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75" y="471575"/>
            <a:ext cx="6781551" cy="46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63" y="429175"/>
            <a:ext cx="7925275" cy="4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BigQuery ML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Supported models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Linear regression.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Logistic regression.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K-means clustering.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Time series.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More supported models can be found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BigQuery Classification Model Demo</a:t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437025"/>
            <a:ext cx="7666800" cy="5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About us</a:t>
            </a:r>
            <a:r>
              <a:rPr lang="en-GB"/>
              <a:t> 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2057400" y="1120600"/>
            <a:ext cx="6645000" cy="12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solidFill>
                  <a:srgbClr val="34201A"/>
                </a:solidFill>
              </a:rPr>
              <a:t>I am a Big Data Engineer/Solution Architect with 10 years+ of extensive hands on technical           expertise in designing and developing complex data processing frameworks.</a:t>
            </a:r>
            <a:endParaRPr sz="1100">
              <a:solidFill>
                <a:srgbClr val="34201A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solidFill>
                  <a:srgbClr val="34201A"/>
                </a:solidFill>
              </a:rPr>
              <a:t>Currently working as a Senior Data Engineer/Architect with Zenjob Gmbh, Berlin Germany. </a:t>
            </a:r>
            <a:endParaRPr sz="1100">
              <a:solidFill>
                <a:srgbClr val="34201A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solidFill>
                  <a:srgbClr val="34201A"/>
                </a:solidFill>
              </a:rPr>
              <a:t>Professional Data Engineer - Google Cloud</a:t>
            </a:r>
            <a:endParaRPr sz="1100">
              <a:solidFill>
                <a:srgbClr val="34201A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solidFill>
                  <a:srgbClr val="34201A"/>
                </a:solidFill>
              </a:rPr>
              <a:t>Previously</a:t>
            </a:r>
            <a:r>
              <a:rPr lang="en-GB" sz="1100">
                <a:solidFill>
                  <a:srgbClr val="34201A"/>
                </a:solidFill>
              </a:rPr>
              <a:t> worked with DXC Technology,Sopra-Steria, Western Union and Micron Technology</a:t>
            </a:r>
            <a:endParaRPr sz="1100">
              <a:solidFill>
                <a:srgbClr val="34201A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50" y="3003325"/>
            <a:ext cx="1251300" cy="12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057400" y="3070400"/>
            <a:ext cx="68289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solidFill>
                  <a:srgbClr val="34201A"/>
                </a:solidFill>
              </a:rPr>
              <a:t>I am a </a:t>
            </a:r>
            <a:r>
              <a:rPr lang="en-GB" sz="1100">
                <a:solidFill>
                  <a:srgbClr val="34201A"/>
                </a:solidFill>
              </a:rPr>
              <a:t>Cloud Data Engineer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100">
                <a:solidFill>
                  <a:srgbClr val="34201A"/>
                </a:solidFill>
              </a:rPr>
              <a:t>with 2.5 years of experience in </a:t>
            </a:r>
            <a:r>
              <a:rPr lang="en-GB" sz="1100">
                <a:solidFill>
                  <a:srgbClr val="34201A"/>
                </a:solidFill>
              </a:rPr>
              <a:t>building</a:t>
            </a:r>
            <a:r>
              <a:rPr lang="en-GB" sz="1100">
                <a:solidFill>
                  <a:srgbClr val="34201A"/>
                </a:solidFill>
              </a:rPr>
              <a:t> Data Intensive Applications. </a:t>
            </a:r>
            <a:endParaRPr sz="1100">
              <a:solidFill>
                <a:srgbClr val="34201A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solidFill>
                  <a:srgbClr val="34201A"/>
                </a:solidFill>
              </a:rPr>
              <a:t>Currently working as a </a:t>
            </a:r>
            <a:r>
              <a:rPr lang="en-GB" sz="1100">
                <a:solidFill>
                  <a:srgbClr val="34201A"/>
                </a:solidFill>
              </a:rPr>
              <a:t>Cloud Data Engineer with Google Inc. India. </a:t>
            </a:r>
            <a:endParaRPr sz="1100">
              <a:solidFill>
                <a:srgbClr val="34201A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solidFill>
                  <a:srgbClr val="34201A"/>
                </a:solidFill>
              </a:rPr>
              <a:t>Professional Data Engineer - Google Cloud</a:t>
            </a:r>
            <a:endParaRPr sz="1100">
              <a:solidFill>
                <a:srgbClr val="34201A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solidFill>
                  <a:srgbClr val="34201A"/>
                </a:solidFill>
              </a:rPr>
              <a:t>Previously worked with Micron Technology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91350"/>
            <a:ext cx="1309799" cy="13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1798575"/>
            <a:ext cx="85206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rgbClr val="202124"/>
                </a:solidFill>
                <a:highlight>
                  <a:schemeClr val="lt1"/>
                </a:highlight>
              </a:rPr>
              <a:t>GCS to BigQuery Use Case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142125"/>
            <a:ext cx="8520600" cy="48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50" u="sng">
                <a:solidFill>
                  <a:srgbClr val="202124"/>
                </a:solidFill>
                <a:highlight>
                  <a:srgbClr val="FFFFFF"/>
                </a:highlight>
              </a:rPr>
              <a:t>Agenda</a:t>
            </a:r>
            <a:endParaRPr b="1" sz="2250" u="sng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 u="sng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50"/>
              <a:buChar char="●"/>
            </a:pP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What is Data Lake ?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50"/>
              <a:buChar char="●"/>
            </a:pP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Data Lake Use Case 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50"/>
              <a:buChar char="●"/>
            </a:pP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Data Lake Architecture 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50"/>
              <a:buChar char="●"/>
            </a:pP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GCP Setup 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50"/>
              <a:buChar char="●"/>
            </a:pP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GCP Big Data Products 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50"/>
              <a:buChar char="●"/>
            </a:pP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Big Query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50"/>
              <a:buChar char="●"/>
            </a:pP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Cloud SQL to BigQuery Use Case 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50"/>
              <a:buChar char="●"/>
            </a:pP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Machine Learning Introduction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50"/>
              <a:buChar char="●"/>
            </a:pP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BigQuery ML Use Case 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50"/>
              <a:buChar char="●"/>
            </a:pPr>
            <a:r>
              <a:rPr lang="en-GB" sz="2050">
                <a:solidFill>
                  <a:srgbClr val="202124"/>
                </a:solidFill>
                <a:highlight>
                  <a:schemeClr val="lt1"/>
                </a:highlight>
              </a:rPr>
              <a:t>GCS to BigQuery Use Case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42125"/>
            <a:ext cx="8520600" cy="48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 u="sng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50">
                <a:solidFill>
                  <a:srgbClr val="202124"/>
                </a:solidFill>
                <a:highlight>
                  <a:srgbClr val="FFFFFF"/>
                </a:highlight>
              </a:rPr>
              <a:t>      </a:t>
            </a:r>
            <a:r>
              <a:rPr lang="en-GB" sz="2250">
                <a:solidFill>
                  <a:srgbClr val="202124"/>
                </a:solidFill>
                <a:highlight>
                  <a:srgbClr val="FFFFFF"/>
                </a:highlight>
              </a:rPr>
              <a:t>What is Data Lake ? </a:t>
            </a:r>
            <a:endParaRPr sz="22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solidFill>
                  <a:srgbClr val="202124"/>
                </a:solidFill>
                <a:highlight>
                  <a:srgbClr val="FFFFFF"/>
                </a:highlight>
              </a:rPr>
              <a:t>       </a:t>
            </a:r>
            <a:endParaRPr sz="22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50"/>
              <a:buChar char="●"/>
            </a:pPr>
            <a:r>
              <a:rPr lang="en-GB" sz="1750">
                <a:solidFill>
                  <a:srgbClr val="202124"/>
                </a:solidFill>
                <a:highlight>
                  <a:srgbClr val="FFFFFF"/>
                </a:highlight>
              </a:rPr>
              <a:t>A data lake is a centralized and secure data platform </a:t>
            </a:r>
            <a:endParaRPr sz="17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rgbClr val="202124"/>
                </a:solidFill>
                <a:highlight>
                  <a:srgbClr val="FFFFFF"/>
                </a:highlight>
              </a:rPr>
              <a:t>       to ingest,store,process and analyze all </a:t>
            </a:r>
            <a:r>
              <a:rPr lang="en-GB" sz="1750">
                <a:solidFill>
                  <a:srgbClr val="202124"/>
                </a:solidFill>
                <a:highlight>
                  <a:srgbClr val="FFFFFF"/>
                </a:highlight>
              </a:rPr>
              <a:t>structured, </a:t>
            </a:r>
            <a:endParaRPr sz="17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rgbClr val="202124"/>
                </a:solidFill>
                <a:highlight>
                  <a:srgbClr val="FFFFFF"/>
                </a:highlight>
              </a:rPr>
              <a:t>       semi-structured and unstructured data at any scale.</a:t>
            </a:r>
            <a:endParaRPr sz="17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endParaRPr sz="17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50"/>
              <a:buChar char="●"/>
            </a:pPr>
            <a:r>
              <a:rPr lang="en-GB" sz="1750">
                <a:solidFill>
                  <a:srgbClr val="202124"/>
                </a:solidFill>
                <a:highlight>
                  <a:srgbClr val="FFFFFF"/>
                </a:highlight>
              </a:rPr>
              <a:t>Reason of storing data is undefined.</a:t>
            </a:r>
            <a:endParaRPr sz="17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50"/>
              <a:buChar char="●"/>
            </a:pPr>
            <a:r>
              <a:rPr lang="en-GB" sz="1750">
                <a:solidFill>
                  <a:srgbClr val="202124"/>
                </a:solidFill>
                <a:highlight>
                  <a:srgbClr val="FFFFFF"/>
                </a:highlight>
              </a:rPr>
              <a:t>Data is left raw until it is needed.</a:t>
            </a: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  </a:t>
            </a:r>
            <a:endParaRPr sz="205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700" y="1773625"/>
            <a:ext cx="3122600" cy="32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825" y="68975"/>
            <a:ext cx="3410324" cy="214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387" y="2392350"/>
            <a:ext cx="2877200" cy="262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75" y="532075"/>
            <a:ext cx="5478824" cy="370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08375"/>
            <a:ext cx="85206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rgbClr val="202124"/>
                </a:solidFill>
                <a:highlight>
                  <a:srgbClr val="FFFFFF"/>
                </a:highlight>
              </a:rPr>
              <a:t>Data Lake Architecture 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300" y="789625"/>
            <a:ext cx="6087800" cy="40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GCP Setup 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261200"/>
            <a:ext cx="4119000" cy="3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Login to Google Cloud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Get $300 in free credits and free usage of 20+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 Up</a:t>
            </a:r>
            <a:r>
              <a:rPr lang="en-GB"/>
              <a:t> billing alert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Install Google Cloud SDK on your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IAM and Enable APIs and Services. 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650" y="1261200"/>
            <a:ext cx="4351073" cy="19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rgbClr val="202124"/>
                </a:solidFill>
                <a:highlight>
                  <a:schemeClr val="lt1"/>
                </a:highlight>
              </a:rPr>
              <a:t>GCP Big Data Products </a:t>
            </a:r>
            <a:endParaRPr sz="205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425" y="875975"/>
            <a:ext cx="6760175" cy="4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BigQuery?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Fully managed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Petabytes 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Industry-standard 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Embedded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Automatically encrypted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Durable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Highly available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875" y="657975"/>
            <a:ext cx="5558825" cy="34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